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2" r:id="rId3"/>
    <p:sldId id="1633" r:id="rId4"/>
    <p:sldId id="258" r:id="rId5"/>
    <p:sldId id="1611" r:id="rId6"/>
    <p:sldId id="1612" r:id="rId7"/>
    <p:sldId id="1626" r:id="rId8"/>
    <p:sldId id="1613" r:id="rId9"/>
    <p:sldId id="1614" r:id="rId10"/>
    <p:sldId id="1615" r:id="rId11"/>
    <p:sldId id="1627" r:id="rId12"/>
    <p:sldId id="1616" r:id="rId13"/>
    <p:sldId id="1617" r:id="rId14"/>
    <p:sldId id="1628" r:id="rId15"/>
    <p:sldId id="1618" r:id="rId16"/>
    <p:sldId id="1629" r:id="rId17"/>
    <p:sldId id="1545" r:id="rId18"/>
    <p:sldId id="1631" r:id="rId19"/>
    <p:sldId id="1610" r:id="rId20"/>
    <p:sldId id="1582" r:id="rId21"/>
    <p:sldId id="1632" r:id="rId22"/>
    <p:sldId id="1623" r:id="rId23"/>
    <p:sldId id="1624" r:id="rId24"/>
    <p:sldId id="1619" r:id="rId25"/>
    <p:sldId id="1622" r:id="rId26"/>
    <p:sldId id="1630" r:id="rId27"/>
    <p:sldId id="293" r:id="rId28"/>
    <p:sldId id="284" r:id="rId29"/>
    <p:sldId id="281" r:id="rId30"/>
    <p:sldId id="1603" r:id="rId31"/>
    <p:sldId id="1543" r:id="rId32"/>
    <p:sldId id="1598" r:id="rId33"/>
    <p:sldId id="290" r:id="rId34"/>
    <p:sldId id="288" r:id="rId35"/>
  </p:sldIdLst>
  <p:sldSz cx="12192000" cy="6858000"/>
  <p:notesSz cx="6858000" cy="9144000"/>
  <p:custDataLst>
    <p:tags r:id="rId3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1633"/>
            <p14:sldId id="258"/>
            <p14:sldId id="1611"/>
            <p14:sldId id="1612"/>
            <p14:sldId id="1626"/>
            <p14:sldId id="1613"/>
            <p14:sldId id="1614"/>
            <p14:sldId id="1615"/>
            <p14:sldId id="1627"/>
            <p14:sldId id="1616"/>
            <p14:sldId id="1617"/>
            <p14:sldId id="1628"/>
            <p14:sldId id="1618"/>
            <p14:sldId id="1629"/>
            <p14:sldId id="1545"/>
            <p14:sldId id="1631"/>
            <p14:sldId id="1610"/>
            <p14:sldId id="1582"/>
            <p14:sldId id="1632"/>
            <p14:sldId id="1623"/>
            <p14:sldId id="1624"/>
            <p14:sldId id="1619"/>
            <p14:sldId id="1622"/>
            <p14:sldId id="1630"/>
            <p14:sldId id="293"/>
            <p14:sldId id="284"/>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6"/>
    <p:restoredTop sz="71355" autoAdjust="0"/>
  </p:normalViewPr>
  <p:slideViewPr>
    <p:cSldViewPr snapToGrid="0">
      <p:cViewPr varScale="1">
        <p:scale>
          <a:sx n="84" d="100"/>
          <a:sy n="84" d="100"/>
        </p:scale>
        <p:origin x="6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16/02/2020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98399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16/02/2020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16/02/2020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16/02/2020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16/02/2020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173305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do I patch the cluster?</a:t>
            </a:r>
          </a:p>
          <a:p>
            <a:r>
              <a:rPr lang="en-GB" dirty="0"/>
              <a:t>How can we upgrade a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a:t>
            </a:r>
          </a:p>
          <a:p>
            <a:r>
              <a:rPr lang="en-GB" dirty="0">
                <a:sym typeface="Wingdings" panose="05000000000000000000" pitchFamily="2" charset="2"/>
              </a:rPr>
              <a:t>For the inner loop Azure Dev Spaces, Draft, </a:t>
            </a:r>
            <a:r>
              <a:rPr lang="en-GB" dirty="0" err="1">
                <a:sym typeface="Wingdings" panose="05000000000000000000" pitchFamily="2" charset="2"/>
              </a:rPr>
              <a:t>Skaffold</a:t>
            </a:r>
            <a:r>
              <a:rPr lang="en-GB" dirty="0">
                <a:sym typeface="Wingdings" panose="05000000000000000000" pitchFamily="2" charset="2"/>
              </a:rPr>
              <a:t>…</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1725</Words>
  <Application>Microsoft Office PowerPoint</Application>
  <PresentationFormat>Widescreen</PresentationFormat>
  <Paragraphs>233</Paragraphs>
  <Slides>34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Helvetica</vt:lpstr>
      <vt:lpstr>Segoe UI</vt:lpstr>
      <vt:lpstr>Ubuntu</vt:lpstr>
      <vt:lpstr>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do I patch the cluster?</vt:lpstr>
      <vt:lpstr>How can we upgrade a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76</cp:revision>
  <dcterms:created xsi:type="dcterms:W3CDTF">2018-11-16T16:29:33Z</dcterms:created>
  <dcterms:modified xsi:type="dcterms:W3CDTF">2020-02-16T10:46:12Z</dcterms:modified>
</cp:coreProperties>
</file>